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9" r:id="rId4"/>
    <p:sldId id="261" r:id="rId5"/>
    <p:sldId id="263" r:id="rId6"/>
    <p:sldId id="262" r:id="rId7"/>
    <p:sldId id="258" r:id="rId8"/>
    <p:sldId id="264" r:id="rId9"/>
    <p:sldId id="265" r:id="rId10"/>
    <p:sldId id="26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4A159-281C-4DC6-A6D1-F30D78AA4BF9}" type="datetimeFigureOut">
              <a:rPr lang="fr-FR" smtClean="0"/>
              <a:t>26/10/2020</a:t>
            </a:fld>
            <a:endParaRPr lang="fr-FR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ED5D29-4E12-408E-AE68-AE05628CF8A0}" type="slidenum">
              <a:rPr lang="fr-FR" smtClean="0"/>
              <a:t>‹Nr.›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4663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06869" y="2514600"/>
            <a:ext cx="9097743" cy="2262781"/>
          </a:xfrm>
        </p:spPr>
        <p:txBody>
          <a:bodyPr>
            <a:normAutofit/>
          </a:bodyPr>
          <a:lstStyle/>
          <a:p>
            <a:r>
              <a:rPr lang="de-DE" sz="7200" dirty="0" smtClean="0"/>
              <a:t>10 </a:t>
            </a:r>
            <a:r>
              <a:rPr lang="de-DE" sz="7200" dirty="0" err="1" smtClean="0"/>
              <a:t>conseils</a:t>
            </a:r>
            <a:endParaRPr lang="fr-FR" sz="72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sz="4800" dirty="0" err="1"/>
              <a:t>pour</a:t>
            </a:r>
            <a:r>
              <a:rPr lang="de-DE" sz="4800" dirty="0"/>
              <a:t> </a:t>
            </a:r>
            <a:r>
              <a:rPr lang="de-DE" sz="4800" dirty="0" err="1"/>
              <a:t>écrire</a:t>
            </a:r>
            <a:r>
              <a:rPr lang="de-DE" sz="4800" dirty="0"/>
              <a:t> </a:t>
            </a:r>
            <a:r>
              <a:rPr lang="de-DE" sz="4800" dirty="0" err="1"/>
              <a:t>un</a:t>
            </a:r>
            <a:r>
              <a:rPr lang="de-DE" sz="4800" dirty="0"/>
              <a:t> </a:t>
            </a:r>
            <a:r>
              <a:rPr lang="de-DE" sz="4800" dirty="0" err="1"/>
              <a:t>haiku</a:t>
            </a:r>
            <a:endParaRPr lang="fr-FR" sz="48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57694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92924" y="592579"/>
            <a:ext cx="8911687" cy="857849"/>
          </a:xfrm>
        </p:spPr>
        <p:txBody>
          <a:bodyPr>
            <a:normAutofit/>
          </a:bodyPr>
          <a:lstStyle/>
          <a:p>
            <a:r>
              <a:rPr lang="de-DE" sz="4000" dirty="0" err="1" smtClean="0"/>
              <a:t>Simplifier</a:t>
            </a:r>
            <a:endParaRPr lang="fr-FR" sz="4000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92924" y="2322785"/>
            <a:ext cx="8911687" cy="4414345"/>
          </a:xfrm>
        </p:spPr>
        <p:txBody>
          <a:bodyPr>
            <a:normAutofit/>
          </a:bodyPr>
          <a:lstStyle/>
          <a:p>
            <a:r>
              <a:rPr lang="fr-FR" sz="2000" dirty="0" smtClean="0"/>
              <a:t>limiter </a:t>
            </a:r>
            <a:r>
              <a:rPr lang="fr-FR" sz="2000" dirty="0"/>
              <a:t>l'emploi des articles </a:t>
            </a:r>
          </a:p>
          <a:p>
            <a:r>
              <a:rPr lang="fr-FR" sz="2000" dirty="0" smtClean="0"/>
              <a:t>éviter </a:t>
            </a:r>
            <a:r>
              <a:rPr lang="fr-FR" sz="2000" dirty="0"/>
              <a:t>les </a:t>
            </a:r>
            <a:r>
              <a:rPr lang="fr-FR" sz="2000" dirty="0" smtClean="0"/>
              <a:t>rimes</a:t>
            </a:r>
            <a:endParaRPr lang="fr-FR" sz="2000" dirty="0"/>
          </a:p>
          <a:p>
            <a:r>
              <a:rPr lang="fr-FR" sz="2000" dirty="0"/>
              <a:t>limiter l'emploi de verbes </a:t>
            </a:r>
          </a:p>
          <a:p>
            <a:r>
              <a:rPr lang="fr-FR" sz="2000" dirty="0"/>
              <a:t>p</a:t>
            </a:r>
            <a:r>
              <a:rPr lang="fr-FR" sz="2000" dirty="0" smtClean="0"/>
              <a:t>enser aux adverbes qui permettent </a:t>
            </a:r>
            <a:r>
              <a:rPr lang="fr-FR" sz="2000" dirty="0"/>
              <a:t>de condenser une </a:t>
            </a:r>
            <a:r>
              <a:rPr lang="fr-FR" sz="2000" dirty="0" smtClean="0"/>
              <a:t>idée</a:t>
            </a:r>
            <a:endParaRPr lang="fr-FR" sz="2000" dirty="0"/>
          </a:p>
          <a:p>
            <a:r>
              <a:rPr lang="fr-FR" sz="2000" dirty="0"/>
              <a:t>limiter les qualificatifs de </a:t>
            </a:r>
            <a:r>
              <a:rPr lang="fr-FR" sz="2000" dirty="0" smtClean="0"/>
              <a:t>nom</a:t>
            </a:r>
            <a:endParaRPr lang="fr-FR" sz="2000" dirty="0"/>
          </a:p>
          <a:p>
            <a:r>
              <a:rPr lang="fr-FR" sz="2000" dirty="0"/>
              <a:t>éviter les redondances mais pas les </a:t>
            </a:r>
            <a:r>
              <a:rPr lang="fr-FR" sz="2000" dirty="0" smtClean="0"/>
              <a:t>répétitions </a:t>
            </a:r>
            <a:endParaRPr lang="fr-FR" sz="2000" dirty="0"/>
          </a:p>
          <a:p>
            <a:r>
              <a:rPr lang="fr-FR" sz="2000" dirty="0"/>
              <a:t>limiter les métaphores (certains les </a:t>
            </a:r>
            <a:r>
              <a:rPr lang="fr-FR" sz="2000" dirty="0" smtClean="0"/>
              <a:t>interdisent) </a:t>
            </a:r>
            <a:endParaRPr lang="fr-FR" sz="2000" dirty="0"/>
          </a:p>
          <a:p>
            <a:r>
              <a:rPr lang="fr-FR" sz="2000" dirty="0" smtClean="0"/>
              <a:t>quant </a:t>
            </a:r>
            <a:r>
              <a:rPr lang="fr-FR" sz="2000" dirty="0"/>
              <a:t>aux utilisations d'inversions (sujet-verbe) ou d'allitérations, </a:t>
            </a:r>
            <a:r>
              <a:rPr lang="fr-FR" sz="2000" dirty="0" smtClean="0"/>
              <a:t>à vous de juger. Ce </a:t>
            </a:r>
            <a:r>
              <a:rPr lang="fr-FR" sz="2000" dirty="0"/>
              <a:t>qui est </a:t>
            </a:r>
            <a:r>
              <a:rPr lang="fr-FR" sz="2000" dirty="0" smtClean="0"/>
              <a:t>sûr, c'est </a:t>
            </a:r>
            <a:r>
              <a:rPr lang="fr-FR" sz="2000" dirty="0"/>
              <a:t>qu'il ne faut pas utiliser d'effet au détriment de la </a:t>
            </a:r>
            <a:r>
              <a:rPr lang="fr-FR" sz="2000" dirty="0" smtClean="0"/>
              <a:t>compréhension. Il </a:t>
            </a:r>
            <a:r>
              <a:rPr lang="fr-FR" sz="2000" dirty="0"/>
              <a:t>faut saisir l'instant, ne penser qu'à l'image.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521582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/>
              <a:t>Un</a:t>
            </a:r>
            <a:r>
              <a:rPr lang="de-DE" sz="4000" dirty="0" smtClean="0"/>
              <a:t> </a:t>
            </a:r>
            <a:r>
              <a:rPr lang="de-DE" sz="4000" dirty="0" err="1" smtClean="0"/>
              <a:t>seul</a:t>
            </a:r>
            <a:r>
              <a:rPr lang="de-DE" sz="4000" dirty="0" smtClean="0"/>
              <a:t> </a:t>
            </a:r>
            <a:r>
              <a:rPr lang="de-DE" sz="4000" dirty="0" err="1" smtClean="0"/>
              <a:t>souffle</a:t>
            </a:r>
            <a:endParaRPr lang="fr-FR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Le </a:t>
            </a:r>
            <a:r>
              <a:rPr lang="de-DE" dirty="0" err="1" smtClean="0"/>
              <a:t>haikus</a:t>
            </a:r>
            <a:r>
              <a:rPr lang="de-DE" dirty="0" smtClean="0"/>
              <a:t> a </a:t>
            </a:r>
            <a:r>
              <a:rPr lang="de-DE" dirty="0" err="1" smtClean="0"/>
              <a:t>l'air</a:t>
            </a:r>
            <a:r>
              <a:rPr lang="de-DE" dirty="0" smtClean="0"/>
              <a:t> de </a:t>
            </a:r>
            <a:r>
              <a:rPr lang="de-DE" dirty="0" err="1" smtClean="0"/>
              <a:t>rien</a:t>
            </a:r>
            <a:r>
              <a:rPr lang="de-DE" dirty="0" smtClean="0"/>
              <a:t>, </a:t>
            </a:r>
            <a:r>
              <a:rPr lang="de-DE" dirty="0" err="1" smtClean="0"/>
              <a:t>il</a:t>
            </a:r>
            <a:r>
              <a:rPr lang="de-DE" dirty="0" smtClean="0"/>
              <a:t> </a:t>
            </a:r>
            <a:r>
              <a:rPr lang="de-DE" dirty="0" err="1" smtClean="0"/>
              <a:t>n'est</a:t>
            </a:r>
            <a:r>
              <a:rPr lang="de-DE" dirty="0" smtClean="0"/>
              <a:t> </a:t>
            </a:r>
            <a:r>
              <a:rPr lang="de-DE" dirty="0" err="1" smtClean="0"/>
              <a:t>qu'un</a:t>
            </a:r>
            <a:r>
              <a:rPr lang="de-DE" dirty="0" smtClean="0"/>
              <a:t> </a:t>
            </a:r>
            <a:r>
              <a:rPr lang="de-DE" dirty="0" err="1" smtClean="0"/>
              <a:t>rien</a:t>
            </a:r>
            <a:r>
              <a:rPr lang="de-DE" dirty="0" smtClean="0"/>
              <a:t>.</a:t>
            </a:r>
          </a:p>
          <a:p>
            <a:r>
              <a:rPr lang="de-DE" dirty="0" smtClean="0"/>
              <a:t>Il </a:t>
            </a:r>
            <a:r>
              <a:rPr lang="de-DE" dirty="0" err="1" smtClean="0"/>
              <a:t>doit</a:t>
            </a:r>
            <a:r>
              <a:rPr lang="de-DE" dirty="0" smtClean="0"/>
              <a:t> </a:t>
            </a:r>
            <a:r>
              <a:rPr lang="de-DE" dirty="0" err="1" smtClean="0"/>
              <a:t>pouvoir</a:t>
            </a:r>
            <a:r>
              <a:rPr lang="de-DE" dirty="0" smtClean="0"/>
              <a:t> </a:t>
            </a:r>
            <a:r>
              <a:rPr lang="de-DE" dirty="0" err="1" smtClean="0"/>
              <a:t>être</a:t>
            </a:r>
            <a:r>
              <a:rPr lang="de-DE" dirty="0" smtClean="0"/>
              <a:t> </a:t>
            </a:r>
            <a:r>
              <a:rPr lang="de-DE" dirty="0" err="1" smtClean="0"/>
              <a:t>lu</a:t>
            </a:r>
            <a:r>
              <a:rPr lang="de-DE" dirty="0" smtClean="0"/>
              <a:t> en </a:t>
            </a:r>
            <a:r>
              <a:rPr lang="de-DE" dirty="0" err="1" smtClean="0"/>
              <a:t>une</a:t>
            </a:r>
            <a:r>
              <a:rPr lang="de-DE" dirty="0" smtClean="0"/>
              <a:t> </a:t>
            </a:r>
            <a:r>
              <a:rPr lang="de-DE" dirty="0" err="1" smtClean="0"/>
              <a:t>seule</a:t>
            </a:r>
            <a:r>
              <a:rPr lang="de-DE" dirty="0" smtClean="0"/>
              <a:t> </a:t>
            </a:r>
            <a:r>
              <a:rPr lang="de-DE" dirty="0" err="1" smtClean="0"/>
              <a:t>respiration</a:t>
            </a:r>
            <a:r>
              <a:rPr lang="de-DE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6430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/>
              <a:t>Créer</a:t>
            </a:r>
            <a:r>
              <a:rPr lang="de-DE" sz="4000" dirty="0" smtClean="0"/>
              <a:t> des </a:t>
            </a:r>
            <a:r>
              <a:rPr lang="de-DE" sz="4000" dirty="0" err="1" smtClean="0"/>
              <a:t>images</a:t>
            </a:r>
            <a:r>
              <a:rPr lang="de-DE" sz="4000" dirty="0" smtClean="0"/>
              <a:t> </a:t>
            </a:r>
            <a:r>
              <a:rPr lang="de-DE" sz="4000" dirty="0" err="1" smtClean="0"/>
              <a:t>avec</a:t>
            </a:r>
            <a:r>
              <a:rPr lang="de-DE" sz="4000" dirty="0" smtClean="0"/>
              <a:t> des </a:t>
            </a:r>
            <a:r>
              <a:rPr lang="de-DE" sz="4000" dirty="0" err="1" smtClean="0"/>
              <a:t>mots</a:t>
            </a:r>
            <a:endParaRPr lang="fr-FR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Derrière les </a:t>
            </a:r>
            <a:r>
              <a:rPr lang="fr-FR" dirty="0" smtClean="0"/>
              <a:t>carreaux</a:t>
            </a:r>
          </a:p>
          <a:p>
            <a:r>
              <a:rPr lang="fr-FR" dirty="0" smtClean="0"/>
              <a:t>Dans </a:t>
            </a:r>
            <a:r>
              <a:rPr lang="fr-FR" dirty="0"/>
              <a:t>la chaleur du </a:t>
            </a:r>
            <a:r>
              <a:rPr lang="fr-FR" dirty="0" smtClean="0"/>
              <a:t>café</a:t>
            </a:r>
          </a:p>
          <a:p>
            <a:r>
              <a:rPr lang="fr-FR" dirty="0" smtClean="0"/>
              <a:t>Deux </a:t>
            </a:r>
            <a:r>
              <a:rPr lang="fr-FR" dirty="0"/>
              <a:t>joueurs d'échecs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24868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/>
              <a:t>Evoquer</a:t>
            </a:r>
            <a:r>
              <a:rPr lang="de-DE" sz="4000" dirty="0" smtClean="0"/>
              <a:t> </a:t>
            </a:r>
            <a:r>
              <a:rPr lang="de-DE" sz="4000" dirty="0" err="1" smtClean="0"/>
              <a:t>l</a:t>
            </a:r>
            <a:r>
              <a:rPr lang="de-DE" sz="4000" dirty="0" err="1" smtClean="0">
                <a:latin typeface="+mn-lt"/>
              </a:rPr>
              <a:t>'</a:t>
            </a:r>
            <a:r>
              <a:rPr lang="de-DE" sz="4000" dirty="0" err="1" smtClean="0">
                <a:latin typeface="Century Gothic" panose="020B0502020202020204" pitchFamily="34" charset="0"/>
              </a:rPr>
              <a:t>invisible</a:t>
            </a:r>
            <a:endParaRPr lang="fr-FR" sz="4000" dirty="0">
              <a:latin typeface="Century Gothic" panose="020B0502020202020204" pitchFamily="34" charset="0"/>
            </a:endParaRPr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err="1" smtClean="0"/>
              <a:t>Rien</a:t>
            </a:r>
            <a:r>
              <a:rPr lang="de-DE" dirty="0" smtClean="0"/>
              <a:t> </a:t>
            </a:r>
            <a:r>
              <a:rPr lang="de-DE" dirty="0" err="1" smtClean="0"/>
              <a:t>que</a:t>
            </a:r>
            <a:r>
              <a:rPr lang="de-DE" dirty="0" smtClean="0"/>
              <a:t> la neige</a:t>
            </a:r>
          </a:p>
          <a:p>
            <a:r>
              <a:rPr lang="de-DE" dirty="0" err="1" smtClean="0"/>
              <a:t>Qui</a:t>
            </a:r>
            <a:r>
              <a:rPr lang="de-DE" dirty="0" smtClean="0"/>
              <a:t> </a:t>
            </a:r>
            <a:r>
              <a:rPr lang="de-DE" dirty="0" err="1" smtClean="0"/>
              <a:t>tombe</a:t>
            </a:r>
            <a:r>
              <a:rPr lang="de-DE" dirty="0" smtClean="0"/>
              <a:t> </a:t>
            </a:r>
            <a:r>
              <a:rPr lang="de-DE" dirty="0" err="1" smtClean="0"/>
              <a:t>silencieuse</a:t>
            </a:r>
            <a:endParaRPr lang="de-DE" dirty="0" smtClean="0"/>
          </a:p>
          <a:p>
            <a:r>
              <a:rPr lang="de-DE" dirty="0" err="1" smtClean="0"/>
              <a:t>Craquement</a:t>
            </a:r>
            <a:r>
              <a:rPr lang="de-DE" dirty="0" smtClean="0"/>
              <a:t> de </a:t>
            </a:r>
            <a:r>
              <a:rPr lang="de-DE" dirty="0" err="1" smtClean="0"/>
              <a:t>pas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1890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511973" y="2514600"/>
            <a:ext cx="8992640" cy="2262781"/>
          </a:xfrm>
        </p:spPr>
        <p:txBody>
          <a:bodyPr>
            <a:normAutofit/>
          </a:bodyPr>
          <a:lstStyle/>
          <a:p>
            <a:r>
              <a:rPr lang="fr-FR" sz="4000" dirty="0" smtClean="0"/>
              <a:t>Juxtaposer</a:t>
            </a:r>
            <a:br>
              <a:rPr lang="fr-FR" sz="4000" dirty="0" smtClean="0"/>
            </a:br>
            <a:r>
              <a:rPr lang="fr-FR" sz="4000" dirty="0" smtClean="0"/>
              <a:t>l'immuable et l'éphémère</a:t>
            </a:r>
            <a:endParaRPr lang="fr-FR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Au </a:t>
            </a:r>
            <a:r>
              <a:rPr lang="de-DE" dirty="0" err="1" smtClean="0"/>
              <a:t>bord</a:t>
            </a:r>
            <a:r>
              <a:rPr lang="de-DE" dirty="0" smtClean="0"/>
              <a:t> du </a:t>
            </a:r>
            <a:r>
              <a:rPr lang="de-DE" dirty="0" err="1" smtClean="0"/>
              <a:t>chemin</a:t>
            </a:r>
            <a:endParaRPr lang="de-DE" dirty="0" smtClean="0"/>
          </a:p>
          <a:p>
            <a:r>
              <a:rPr lang="de-DE" dirty="0" err="1" smtClean="0"/>
              <a:t>Une</a:t>
            </a:r>
            <a:r>
              <a:rPr lang="de-DE" dirty="0" smtClean="0"/>
              <a:t> mauve </a:t>
            </a:r>
            <a:r>
              <a:rPr lang="de-DE" dirty="0" err="1" smtClean="0"/>
              <a:t>avait</a:t>
            </a:r>
            <a:r>
              <a:rPr lang="de-DE" dirty="0" smtClean="0"/>
              <a:t> </a:t>
            </a:r>
            <a:r>
              <a:rPr lang="de-DE" dirty="0" err="1" smtClean="0"/>
              <a:t>fleuri</a:t>
            </a:r>
            <a:endParaRPr lang="de-DE" dirty="0" smtClean="0"/>
          </a:p>
          <a:p>
            <a:r>
              <a:rPr lang="de-DE" dirty="0" smtClean="0"/>
              <a:t>Ma </a:t>
            </a:r>
            <a:r>
              <a:rPr lang="de-DE" dirty="0" err="1" smtClean="0"/>
              <a:t>main</a:t>
            </a:r>
            <a:r>
              <a:rPr lang="de-DE" dirty="0" smtClean="0"/>
              <a:t> </a:t>
            </a:r>
            <a:r>
              <a:rPr lang="de-DE" dirty="0" err="1" smtClean="0"/>
              <a:t>l'a</a:t>
            </a:r>
            <a:r>
              <a:rPr lang="de-DE" dirty="0" smtClean="0"/>
              <a:t> </a:t>
            </a:r>
            <a:r>
              <a:rPr lang="de-DE" dirty="0" err="1" smtClean="0"/>
              <a:t>cueillie</a:t>
            </a:r>
            <a:endParaRPr lang="de-DE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4576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/>
              <a:t>Réspecter</a:t>
            </a:r>
            <a:r>
              <a:rPr lang="de-DE" sz="4000" dirty="0" smtClean="0"/>
              <a:t> la </a:t>
            </a:r>
            <a:r>
              <a:rPr lang="de-DE" sz="4000" dirty="0" err="1" smtClean="0"/>
              <a:t>structure</a:t>
            </a:r>
            <a:endParaRPr lang="fr-FR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17 </a:t>
            </a:r>
            <a:r>
              <a:rPr lang="de-DE" dirty="0" err="1" smtClean="0"/>
              <a:t>syllabes</a:t>
            </a:r>
            <a:endParaRPr lang="de-DE" dirty="0" smtClean="0"/>
          </a:p>
          <a:p>
            <a:r>
              <a:rPr lang="de-DE" dirty="0" smtClean="0"/>
              <a:t>3 </a:t>
            </a:r>
            <a:r>
              <a:rPr lang="de-DE" dirty="0" err="1" smtClean="0"/>
              <a:t>vers</a:t>
            </a:r>
            <a:endParaRPr lang="de-DE" dirty="0" smtClean="0"/>
          </a:p>
          <a:p>
            <a:r>
              <a:rPr lang="de-DE" dirty="0" smtClean="0"/>
              <a:t>5 + 7 + 5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9185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/>
              <a:t>Eviter</a:t>
            </a:r>
            <a:r>
              <a:rPr lang="de-DE" sz="4000" dirty="0" smtClean="0"/>
              <a:t> </a:t>
            </a:r>
            <a:r>
              <a:rPr lang="de-DE" sz="4000" dirty="0" err="1" smtClean="0"/>
              <a:t>toute</a:t>
            </a:r>
            <a:r>
              <a:rPr lang="de-DE" sz="4000" dirty="0" smtClean="0"/>
              <a:t> </a:t>
            </a:r>
            <a:r>
              <a:rPr lang="de-DE" sz="4000" dirty="0" err="1" smtClean="0"/>
              <a:t>ponctuation</a:t>
            </a:r>
            <a:endParaRPr lang="fr-FR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En </a:t>
            </a:r>
            <a:r>
              <a:rPr lang="de-DE" dirty="0" err="1" smtClean="0"/>
              <a:t>éternuant</a:t>
            </a:r>
            <a:endParaRPr lang="de-DE" dirty="0" smtClean="0"/>
          </a:p>
          <a:p>
            <a:r>
              <a:rPr lang="de-DE" dirty="0" smtClean="0"/>
              <a:t>Je les ai </a:t>
            </a:r>
            <a:r>
              <a:rPr lang="de-DE" dirty="0" err="1" smtClean="0"/>
              <a:t>perdues</a:t>
            </a:r>
            <a:r>
              <a:rPr lang="de-DE" dirty="0" smtClean="0"/>
              <a:t> de </a:t>
            </a:r>
            <a:r>
              <a:rPr lang="de-DE" dirty="0" err="1" smtClean="0"/>
              <a:t>vue</a:t>
            </a:r>
            <a:endParaRPr lang="de-DE" dirty="0" smtClean="0"/>
          </a:p>
          <a:p>
            <a:r>
              <a:rPr lang="de-DE" dirty="0" smtClean="0"/>
              <a:t>Les </a:t>
            </a:r>
            <a:r>
              <a:rPr lang="de-DE" dirty="0" err="1" smtClean="0"/>
              <a:t>alouettes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916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>
            <a:normAutofit/>
          </a:bodyPr>
          <a:lstStyle/>
          <a:p>
            <a:r>
              <a:rPr lang="de-DE" sz="4000" dirty="0" smtClean="0"/>
              <a:t>Premier </a:t>
            </a:r>
            <a:r>
              <a:rPr lang="de-DE" sz="4000" dirty="0" err="1" smtClean="0"/>
              <a:t>rôle</a:t>
            </a:r>
            <a:r>
              <a:rPr lang="de-DE" sz="4000" dirty="0" smtClean="0"/>
              <a:t> à </a:t>
            </a:r>
            <a:r>
              <a:rPr lang="de-DE" sz="4000" dirty="0" err="1" smtClean="0"/>
              <a:t>l'adverbe</a:t>
            </a:r>
            <a:endParaRPr lang="fr-FR" sz="4000" dirty="0"/>
          </a:p>
        </p:txBody>
      </p:sp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Si rudement </a:t>
            </a:r>
            <a:r>
              <a:rPr lang="fr-FR" dirty="0" smtClean="0"/>
              <a:t>tombe</a:t>
            </a:r>
          </a:p>
          <a:p>
            <a:r>
              <a:rPr lang="fr-FR" dirty="0" smtClean="0"/>
              <a:t>Sur </a:t>
            </a:r>
            <a:r>
              <a:rPr lang="fr-FR" dirty="0"/>
              <a:t>les </a:t>
            </a:r>
            <a:r>
              <a:rPr lang="fr-FR" dirty="0" smtClean="0"/>
              <a:t>œillets éplorés</a:t>
            </a:r>
          </a:p>
          <a:p>
            <a:r>
              <a:rPr lang="fr-FR" dirty="0" smtClean="0"/>
              <a:t>L'averse </a:t>
            </a:r>
            <a:r>
              <a:rPr lang="fr-FR" dirty="0"/>
              <a:t>d'été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16337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/>
              <a:t>Limiter</a:t>
            </a:r>
            <a:r>
              <a:rPr lang="de-DE" sz="4000" dirty="0" smtClean="0"/>
              <a:t> les </a:t>
            </a:r>
            <a:r>
              <a:rPr lang="de-DE" sz="4000" dirty="0" err="1" smtClean="0"/>
              <a:t>adjectifs</a:t>
            </a:r>
            <a:endParaRPr lang="fr-FR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Du </a:t>
            </a:r>
            <a:r>
              <a:rPr lang="fr-FR" dirty="0"/>
              <a:t>matin au soir</a:t>
            </a:r>
            <a:br>
              <a:rPr lang="fr-FR" dirty="0"/>
            </a:br>
            <a:r>
              <a:rPr lang="fr-FR" dirty="0" smtClean="0"/>
              <a:t>Chercher </a:t>
            </a:r>
            <a:r>
              <a:rPr lang="fr-FR" dirty="0"/>
              <a:t>quelque chose à faire</a:t>
            </a:r>
            <a:br>
              <a:rPr lang="fr-FR" dirty="0"/>
            </a:br>
            <a:r>
              <a:rPr lang="fr-FR" dirty="0" smtClean="0"/>
              <a:t>La </a:t>
            </a:r>
            <a:r>
              <a:rPr lang="fr-FR" dirty="0"/>
              <a:t>pluie n'a cessé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1996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4000" dirty="0" err="1" smtClean="0"/>
              <a:t>Privilégier</a:t>
            </a:r>
            <a:r>
              <a:rPr lang="de-DE" sz="4000" dirty="0" smtClean="0"/>
              <a:t> le </a:t>
            </a:r>
            <a:r>
              <a:rPr lang="de-DE" sz="4000" dirty="0" err="1" smtClean="0"/>
              <a:t>présent</a:t>
            </a:r>
            <a:endParaRPr lang="fr-FR" sz="4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Le </a:t>
            </a:r>
            <a:r>
              <a:rPr lang="de-DE" dirty="0" err="1" smtClean="0"/>
              <a:t>temps</a:t>
            </a:r>
            <a:r>
              <a:rPr lang="de-DE" dirty="0" smtClean="0"/>
              <a:t> </a:t>
            </a:r>
            <a:r>
              <a:rPr lang="de-DE" dirty="0" err="1" smtClean="0"/>
              <a:t>d'un</a:t>
            </a:r>
            <a:r>
              <a:rPr lang="de-DE" dirty="0" smtClean="0"/>
              <a:t> instant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jamais</a:t>
            </a:r>
            <a:r>
              <a:rPr lang="de-DE" dirty="0" smtClean="0"/>
              <a:t> </a:t>
            </a:r>
            <a:r>
              <a:rPr lang="de-DE" dirty="0" err="1" smtClean="0"/>
              <a:t>inoubliable</a:t>
            </a:r>
            <a:endParaRPr lang="de-DE" dirty="0" smtClean="0"/>
          </a:p>
          <a:p>
            <a:r>
              <a:rPr lang="de-DE" dirty="0" err="1" smtClean="0"/>
              <a:t>Lourd</a:t>
            </a:r>
            <a:r>
              <a:rPr lang="de-DE" dirty="0" smtClean="0"/>
              <a:t> </a:t>
            </a:r>
            <a:r>
              <a:rPr lang="de-DE" dirty="0" err="1" smtClean="0"/>
              <a:t>parfum</a:t>
            </a:r>
            <a:r>
              <a:rPr lang="de-DE" dirty="0" smtClean="0"/>
              <a:t> </a:t>
            </a:r>
            <a:r>
              <a:rPr lang="de-DE" dirty="0" err="1" smtClean="0"/>
              <a:t>fané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763854"/>
      </p:ext>
    </p:extLst>
  </p:cSld>
  <p:clrMapOvr>
    <a:masterClrMapping/>
  </p:clrMapOvr>
</p:sld>
</file>

<file path=ppt/theme/theme1.xml><?xml version="1.0" encoding="utf-8"?>
<a:theme xmlns:a="http://schemas.openxmlformats.org/drawingml/2006/main" name="Fetze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215</Words>
  <Application>Microsoft Office PowerPoint</Application>
  <PresentationFormat>Breitbild</PresentationFormat>
  <Paragraphs>44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Fetzen</vt:lpstr>
      <vt:lpstr>10 conseils</vt:lpstr>
      <vt:lpstr>Créer des images avec des mots</vt:lpstr>
      <vt:lpstr>Evoquer l'invisible</vt:lpstr>
      <vt:lpstr>Juxtaposer l'immuable et l'éphémère</vt:lpstr>
      <vt:lpstr>Réspecter la structure</vt:lpstr>
      <vt:lpstr>Eviter toute ponctuation</vt:lpstr>
      <vt:lpstr>Premier rôle à l'adverbe</vt:lpstr>
      <vt:lpstr>Limiter les adjectifs</vt:lpstr>
      <vt:lpstr>Privilégier le présent</vt:lpstr>
      <vt:lpstr>Simplifier</vt:lpstr>
      <vt:lpstr>Un seul souffle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conseils</dc:title>
  <dc:creator>HP-Note</dc:creator>
  <cp:lastModifiedBy>HP-Note</cp:lastModifiedBy>
  <cp:revision>10</cp:revision>
  <dcterms:created xsi:type="dcterms:W3CDTF">2020-10-26T17:16:50Z</dcterms:created>
  <dcterms:modified xsi:type="dcterms:W3CDTF">2020-10-26T18:43:04Z</dcterms:modified>
</cp:coreProperties>
</file>